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46"/>
  </p:notesMasterIdLst>
  <p:handoutMasterIdLst>
    <p:handoutMasterId r:id="rId47"/>
  </p:handoutMasterIdLst>
  <p:sldIdLst>
    <p:sldId id="391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9" r:id="rId13"/>
    <p:sldId id="428" r:id="rId14"/>
    <p:sldId id="430" r:id="rId15"/>
    <p:sldId id="431" r:id="rId16"/>
    <p:sldId id="432" r:id="rId17"/>
    <p:sldId id="433" r:id="rId18"/>
    <p:sldId id="439" r:id="rId19"/>
    <p:sldId id="434" r:id="rId20"/>
    <p:sldId id="435" r:id="rId21"/>
    <p:sldId id="436" r:id="rId22"/>
    <p:sldId id="437" r:id="rId23"/>
    <p:sldId id="438" r:id="rId24"/>
    <p:sldId id="440" r:id="rId25"/>
    <p:sldId id="441" r:id="rId26"/>
    <p:sldId id="443" r:id="rId27"/>
    <p:sldId id="444" r:id="rId28"/>
    <p:sldId id="445" r:id="rId29"/>
    <p:sldId id="442" r:id="rId30"/>
    <p:sldId id="459" r:id="rId31"/>
    <p:sldId id="460" r:id="rId32"/>
    <p:sldId id="461" r:id="rId33"/>
    <p:sldId id="463" r:id="rId34"/>
    <p:sldId id="447" r:id="rId35"/>
    <p:sldId id="446" r:id="rId36"/>
    <p:sldId id="448" r:id="rId37"/>
    <p:sldId id="449" r:id="rId38"/>
    <p:sldId id="451" r:id="rId39"/>
    <p:sldId id="452" r:id="rId40"/>
    <p:sldId id="453" r:id="rId41"/>
    <p:sldId id="454" r:id="rId42"/>
    <p:sldId id="455" r:id="rId43"/>
    <p:sldId id="456" r:id="rId44"/>
    <p:sldId id="458" r:id="rId45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10/17/2022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(＇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0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현재 프레임 번호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break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+= 1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ECECDA-DA8F-7AB1-F931-84DCABCC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132236"/>
            <a:ext cx="389173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603A03-5C0B-62CA-AB6D-39AF3CC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43" y="1705372"/>
            <a:ext cx="1901150" cy="29461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9F5DC1-3318-8703-7B34-5C2021445AC4}"/>
              </a:ext>
            </a:extLst>
          </p:cNvPr>
          <p:cNvSpPr/>
          <p:nvPr/>
        </p:nvSpPr>
        <p:spPr>
          <a:xfrm>
            <a:off x="899592" y="3786059"/>
            <a:ext cx="3744416" cy="108012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6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(‘off’)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F760D6-1802-1CBE-8CAD-8AEA8125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933797"/>
            <a:ext cx="1724823" cy="26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8126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5FE72-3CAD-4A9C-55A1-B93037D7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5" y="644078"/>
            <a:ext cx="3020801" cy="164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077B1-61A6-82CE-9D03-5EC25C3DE438}"/>
              </a:ext>
            </a:extLst>
          </p:cNvPr>
          <p:cNvSpPr txBox="1"/>
          <p:nvPr/>
        </p:nvSpPr>
        <p:spPr>
          <a:xfrm>
            <a:off x="3811336" y="3858879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절대경로 또는 실행 디렉터리로부터 상대경로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B496F-FAE3-F7EB-55EB-89AB2FCDE25E}"/>
              </a:ext>
            </a:extLst>
          </p:cNvPr>
          <p:cNvSpPr/>
          <p:nvPr/>
        </p:nvSpPr>
        <p:spPr>
          <a:xfrm>
            <a:off x="3059832" y="3331305"/>
            <a:ext cx="1649565" cy="515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5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save_images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IMWRITE_JPEG_QUALITY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10)     # JPEG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화질 설정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IMWRITE_PNG_COMPRESSION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9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)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  # PNG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압축율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 설정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86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}write_test1.jpg',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}write_test2.jpg',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}write_test3.png',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}write_test4.png',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rint(‘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저장완료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AA40D-4BDF-33BF-28E0-B7D9AF5E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86" y="1206500"/>
            <a:ext cx="2152950" cy="1057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CC0623-1D3A-E1E0-53E5-E1E1D847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76186"/>
            <a:ext cx="1584176" cy="1589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68D589-433C-714F-1360-DB75636D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45" y="3780001"/>
            <a:ext cx="1584176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19EC79-7C9A-11CC-B397-E81EEDEF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93" y="3217540"/>
            <a:ext cx="3492239" cy="239753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3DDD97-B3E4-5F72-2768-D487AB6E496F}"/>
              </a:ext>
            </a:extLst>
          </p:cNvPr>
          <p:cNvCxnSpPr/>
          <p:nvPr/>
        </p:nvCxnSpPr>
        <p:spPr>
          <a:xfrm>
            <a:off x="5940154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A292D0-9AD0-5627-A84B-1550231893F4}"/>
              </a:ext>
            </a:extLst>
          </p:cNvPr>
          <p:cNvCxnSpPr/>
          <p:nvPr/>
        </p:nvCxnSpPr>
        <p:spPr>
          <a:xfrm>
            <a:off x="7683450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90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exposure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CAP_PROP_EXPOSURE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노출 속성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74E57-790F-28F5-F6E6-24BE1F57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46" y="1196911"/>
            <a:ext cx="3365726" cy="26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5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29.97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size = (640, 360)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VideoWriter_fourcc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(*'DX50’)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속성을 실행창에 출력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print('width x height: ',size)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VideoWriterfourcc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f'delay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{delay}')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print('fps: ',fps)</a:t>
            </a:r>
          </a:p>
        </p:txBody>
      </p:sp>
    </p:spTree>
    <p:extLst>
      <p:ext uri="{BB962C8B-B14F-4D97-AF65-F5344CB8AC3E}">
        <p14:creationId xmlns:p14="http://schemas.microsoft.com/office/powerpoint/2010/main" val="205414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CAP_PROP_ZOOM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CAP_PROP_FOCUS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CAP_PROP_FRAME_WIDTH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size[0])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CAP_PROP_FRAME_HEIGHT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size[1])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동영상파일 개방 및 코덱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해상도 설정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writer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save_videos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/test_video1.avi',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fps, size)</a:t>
            </a:r>
          </a:p>
        </p:txBody>
      </p:sp>
    </p:spTree>
    <p:extLst>
      <p:ext uri="{BB962C8B-B14F-4D97-AF65-F5344CB8AC3E}">
        <p14:creationId xmlns:p14="http://schemas.microsoft.com/office/powerpoint/2010/main" val="401123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(frame)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	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쓰기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9C79E-DAF2-2789-2CBF-495F0B2A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5452"/>
            <a:ext cx="40208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0509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9568</TotalTime>
  <Words>4111</Words>
  <Application>Microsoft Office PowerPoint</Application>
  <PresentationFormat>화면 슬라이드 쇼(16:10)</PresentationFormat>
  <Paragraphs>501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432</cp:revision>
  <cp:lastPrinted>2022-09-13T07:27:14Z</cp:lastPrinted>
  <dcterms:created xsi:type="dcterms:W3CDTF">2017-02-21T08:17:22Z</dcterms:created>
  <dcterms:modified xsi:type="dcterms:W3CDTF">2022-10-17T09:40:56Z</dcterms:modified>
</cp:coreProperties>
</file>